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63" r:id="rId5"/>
    <p:sldId id="262" r:id="rId6"/>
    <p:sldId id="265" r:id="rId7"/>
    <p:sldId id="266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0E2"/>
    <a:srgbClr val="F2F2F2"/>
    <a:srgbClr val="BE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222D-53EE-4E20-84AE-D9EBD6B59A03}" v="1788" dt="2025-05-18T23:37:10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58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46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77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1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30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11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12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98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86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02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5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A5AC0-6723-44C5-9368-95BE365B6412}" type="datetimeFigureOut">
              <a:rPr lang="pt-BR" smtClean="0"/>
              <a:t>18/05/2025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38557-A555-4B4E-89A7-C1D346AB7D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35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10887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08039" y="3888580"/>
            <a:ext cx="6302336" cy="1150145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Responsáveis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1026" name="Picture 2" descr="Apresentação de pessoa de ícones de computador, símbolo, diversos, texto,  apresentação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652" y1="15041" x2="15652" y2="15041"/>
                        <a14:foregroundMark x1="45543" y1="7638" x2="45543" y2="7638"/>
                        <a14:foregroundMark x1="22717" y1="47239" x2="22717" y2="47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94" y="819147"/>
            <a:ext cx="3549612" cy="328339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0"/>
          <p:cNvSpPr/>
          <p:nvPr/>
        </p:nvSpPr>
        <p:spPr>
          <a:xfrm>
            <a:off x="784262" y="1042986"/>
            <a:ext cx="5330787" cy="2500314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Apresentação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Pessoal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 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Profissional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.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1"/>
          <p:cNvSpPr/>
          <p:nvPr/>
        </p:nvSpPr>
        <p:spPr>
          <a:xfrm>
            <a:off x="508039" y="4769307"/>
            <a:ext cx="7645361" cy="1481799"/>
          </a:xfrm>
          <a:prstGeom prst="rect">
            <a:avLst/>
          </a:prstGeom>
          <a:noFill/>
          <a:ln/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schemeClr val="tx2">
                <a:alpha val="40000"/>
              </a:schemeClr>
            </a:outerShdw>
          </a:effectLst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Ernesto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Sountachi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Junior – Gestor da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vaga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Jhonathan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Cesar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Cordeiro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Rigueti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Segundo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avaliador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49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0F15-1F26-1494-A539-C94A363B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98E780-51B7-ACB3-94A7-5468F46E96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A5E527-B455-B2B9-6AAB-1D05CF35B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CB60F6F-262A-8F3B-41ED-841C0B32E8CA}"/>
              </a:ext>
            </a:extLst>
          </p:cNvPr>
          <p:cNvSpPr/>
          <p:nvPr/>
        </p:nvSpPr>
        <p:spPr>
          <a:xfrm>
            <a:off x="495365" y="2159054"/>
            <a:ext cx="11426669" cy="292002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Agradeço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pela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atenção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pelo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 tempo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disponibilizado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!</a:t>
            </a:r>
          </a:p>
        </p:txBody>
      </p:sp>
      <p:pic>
        <p:nvPicPr>
          <p:cNvPr id="2" name="Imagem 1" descr="Uma imagem contendo ao ar livre, neve, placa, rua&#10;&#10;O conteúdo gerado por IA pode estar incorreto.">
            <a:extLst>
              <a:ext uri="{FF2B5EF4-FFF2-40B4-BE49-F238E27FC236}">
                <a16:creationId xmlns:a16="http://schemas.microsoft.com/office/drawing/2014/main" id="{10001891-D46B-698A-CD2A-642E9EE4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4180626"/>
            <a:ext cx="3191435" cy="20378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3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25" y1="70563" x2="16144" y2="89563"/>
                        <a14:foregroundMark x1="71310" y1="56000" x2="81181" y2="57250"/>
                        <a14:foregroundMark x1="81550" y1="57750" x2="83210" y2="57938"/>
                        <a14:foregroundMark x1="83026" y1="58062" x2="85424" y2="68188"/>
                        <a14:foregroundMark x1="84871" y1="67375" x2="83026" y2="89000"/>
                        <a14:foregroundMark x1="16605" y1="89438" x2="83210" y2="88750"/>
                        <a14:foregroundMark x1="43266" y1="61375" x2="68819" y2="81688"/>
                        <a14:foregroundMark x1="65775" y1="58750" x2="78321" y2="79313"/>
                        <a14:foregroundMark x1="24354" y1="67500" x2="52491" y2="86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16546" r="8794" b="12337"/>
          <a:stretch/>
        </p:blipFill>
        <p:spPr>
          <a:xfrm>
            <a:off x="6724650" y="978477"/>
            <a:ext cx="4619625" cy="587952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60413" y="1696812"/>
            <a:ext cx="5321262" cy="1219200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Quem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eu</a:t>
            </a: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?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DFADCF3-EB96-9909-0B87-8FEC8F59AD60}"/>
              </a:ext>
            </a:extLst>
          </p:cNvPr>
          <p:cNvSpPr/>
          <p:nvPr/>
        </p:nvSpPr>
        <p:spPr>
          <a:xfrm>
            <a:off x="317860" y="3058417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endParaRPr lang="en-US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830216-6A52-1BFD-A744-025C60B4A532}"/>
              </a:ext>
            </a:extLst>
          </p:cNvPr>
          <p:cNvSpPr txBox="1"/>
          <p:nvPr/>
        </p:nvSpPr>
        <p:spPr>
          <a:xfrm>
            <a:off x="622127" y="3200400"/>
            <a:ext cx="684547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Olá! 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Me chamo Giovanna </a:t>
            </a:r>
            <a:r>
              <a:rPr lang="pt-BR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Lyssa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de Meira, tenho 23 anos, solteira e sem filhos. 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Sou u</a:t>
            </a:r>
            <a:r>
              <a:rPr lang="pt-BR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ma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pessoa esforçada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dedicad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a, cheia de sonhos e objetivos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. Nesta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apresentação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vou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compartilhar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um pouco da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minha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jornada,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habilidades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como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posso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agregar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valor à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sua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empresa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.</a:t>
            </a:r>
            <a:r>
              <a:rPr lang="pt-BR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160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60413" y="489224"/>
            <a:ext cx="5321262" cy="1219200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Escolaridade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 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formação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1"/>
          <p:cNvSpPr/>
          <p:nvPr/>
        </p:nvSpPr>
        <p:spPr>
          <a:xfrm>
            <a:off x="460412" y="4749273"/>
            <a:ext cx="7499221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sp>
        <p:nvSpPr>
          <p:cNvPr id="9" name="Text 0"/>
          <p:cNvSpPr/>
          <p:nvPr/>
        </p:nvSpPr>
        <p:spPr>
          <a:xfrm>
            <a:off x="460413" y="3254025"/>
            <a:ext cx="8216862" cy="1219200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Qualificações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complementares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1"/>
          <p:cNvSpPr/>
          <p:nvPr/>
        </p:nvSpPr>
        <p:spPr>
          <a:xfrm>
            <a:off x="488988" y="2003766"/>
            <a:ext cx="7499221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Ensino médio Completo.</a:t>
            </a:r>
          </a:p>
          <a:p>
            <a:pPr>
              <a:lnSpc>
                <a:spcPts val="2850"/>
              </a:lnSpc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Técnico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 profissionalizante de Assistente administrativo.</a:t>
            </a:r>
          </a:p>
          <a:p>
            <a:pPr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Tecnólogo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hospitalar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</p:txBody>
      </p:sp>
      <p:sp>
        <p:nvSpPr>
          <p:cNvPr id="8" name="Text 1"/>
          <p:cNvSpPr/>
          <p:nvPr/>
        </p:nvSpPr>
        <p:spPr>
          <a:xfrm>
            <a:off x="488988" y="4121937"/>
            <a:ext cx="7499221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Liderança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motivação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relacionamento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interpessoal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empresas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  <a:p>
            <a:pPr algn="just">
              <a:lnSpc>
                <a:spcPts val="2850"/>
              </a:lnSpc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Relações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interpessoais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convivío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ético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equipe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  <a:p>
            <a:pPr algn="just">
              <a:lnSpc>
                <a:spcPts val="2850"/>
              </a:lnSpc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fundamentais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compliance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controle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4C0EB2E-61A6-8857-F705-85FB07EE4999}"/>
              </a:ext>
            </a:extLst>
          </p:cNvPr>
          <p:cNvSpPr/>
          <p:nvPr/>
        </p:nvSpPr>
        <p:spPr>
          <a:xfrm>
            <a:off x="463936" y="5495625"/>
            <a:ext cx="6852043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Sempre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estou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à 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procura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novas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oportunidades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de me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especializar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cursos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palestras para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adquirir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novos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conhecimentos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381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220EDE1-A3E6-586B-D40E-F45608560453}"/>
              </a:ext>
            </a:extLst>
          </p:cNvPr>
          <p:cNvSpPr/>
          <p:nvPr/>
        </p:nvSpPr>
        <p:spPr>
          <a:xfrm>
            <a:off x="226424" y="791937"/>
            <a:ext cx="7123610" cy="1855469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Habilidades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pessoais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 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profissionais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/>
                <a:cs typeface="Calibri"/>
              </a:rPr>
              <a:t>.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F778922-F3A2-D6F3-00E7-2A06ED5D8847}"/>
              </a:ext>
            </a:extLst>
          </p:cNvPr>
          <p:cNvSpPr/>
          <p:nvPr/>
        </p:nvSpPr>
        <p:spPr>
          <a:xfrm>
            <a:off x="349175" y="2609568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Informatica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intermediária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.</a:t>
            </a:r>
          </a:p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Windows, Word, Excel, PowerPoint.</a:t>
            </a:r>
          </a:p>
          <a:p>
            <a:pPr algn="just">
              <a:lnSpc>
                <a:spcPts val="2850"/>
              </a:lnSpc>
            </a:pP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4586F49-5072-9760-E780-B5B2F236E7E0}"/>
              </a:ext>
            </a:extLst>
          </p:cNvPr>
          <p:cNvSpPr/>
          <p:nvPr/>
        </p:nvSpPr>
        <p:spPr>
          <a:xfrm>
            <a:off x="344999" y="3649228"/>
            <a:ext cx="6859733" cy="2693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Comunicação</a:t>
            </a:r>
          </a:p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Cordialidade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empatia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/>
            </a:endParaRPr>
          </a:p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Bom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relacionamento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interpessoal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/>
            </a:endParaRPr>
          </a:p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Proatividade</a:t>
            </a:r>
          </a:p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Adaptabilidade</a:t>
            </a:r>
            <a:endParaRPr lang="en-US" sz="2000" kern="1500" dirty="0" err="1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/>
            </a:endParaRPr>
          </a:p>
          <a:p>
            <a:pPr algn="just">
              <a:lnSpc>
                <a:spcPts val="2850"/>
              </a:lnSpc>
              <a:buFontTx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Organização</a:t>
            </a:r>
          </a:p>
        </p:txBody>
      </p:sp>
    </p:spTree>
    <p:extLst>
      <p:ext uri="{BB962C8B-B14F-4D97-AF65-F5344CB8AC3E}">
        <p14:creationId xmlns:p14="http://schemas.microsoft.com/office/powerpoint/2010/main" val="31308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26424" y="791937"/>
            <a:ext cx="7123610" cy="1855469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 pitchFamily="34" charset="-122"/>
              </a:rPr>
              <a:t>Experiências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ra Medium" pitchFamily="34" charset="0"/>
                <a:ea typeface="Sora Medium" pitchFamily="34" charset="-122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ora Medium" pitchFamily="34" charset="-122"/>
              </a:rPr>
              <a:t>profissionais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1"/>
          <p:cNvSpPr/>
          <p:nvPr/>
        </p:nvSpPr>
        <p:spPr>
          <a:xfrm>
            <a:off x="317860" y="4958198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Experiência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4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área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administrativa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 3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área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comercial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vendas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atendimento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</p:txBody>
      </p:sp>
      <p:sp>
        <p:nvSpPr>
          <p:cNvPr id="8" name="Text 1"/>
          <p:cNvSpPr/>
          <p:nvPr/>
        </p:nvSpPr>
        <p:spPr>
          <a:xfrm>
            <a:off x="317860" y="1925758"/>
            <a:ext cx="7499221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Secretaria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municipal de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saúde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</a:t>
            </a:r>
            <a:endParaRPr lang="pt-BR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</a:endParaRPr>
          </a:p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Leão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Junior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alimentos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bebidas</a:t>
            </a:r>
            <a:endParaRPr lang="en-US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</a:endParaRPr>
          </a:p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O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Boticario</a:t>
            </a:r>
            <a:endParaRPr lang="en-US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</a:endParaRPr>
          </a:p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Loja Azul 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rosa</a:t>
            </a:r>
            <a:endParaRPr lang="en-US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</a:endParaRPr>
          </a:p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Loja Toda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linda</a:t>
            </a:r>
            <a:endParaRPr lang="en-US" sz="2000" kern="150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</a:endParaRPr>
          </a:p>
          <a:p>
            <a:pPr marL="285750" indent="-285750" algn="just">
              <a:lnSpc>
                <a:spcPts val="2850"/>
              </a:lnSpc>
              <a:buFont typeface="Arial"/>
              <a:buChar char="•"/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Loja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Emporio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–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festas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 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embalagens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778" y1="38617" x2="12778" y2="38617"/>
                        <a14:foregroundMark x1="6111" y1="47550" x2="6111" y2="47550"/>
                        <a14:foregroundMark x1="7222" y1="35447" x2="7222" y2="35447"/>
                        <a14:foregroundMark x1="9722" y1="30259" x2="9722" y2="30259"/>
                        <a14:foregroundMark x1="12222" y1="32277" x2="12222" y2="32277"/>
                        <a14:foregroundMark x1="15833" y1="32277" x2="15833" y2="32277"/>
                        <a14:foregroundMark x1="16667" y1="34870" x2="16667" y2="34870"/>
                        <a14:foregroundMark x1="15833" y1="38617" x2="15833" y2="38617"/>
                        <a14:foregroundMark x1="10833" y1="43804" x2="10833" y2="43804"/>
                        <a14:foregroundMark x1="4167" y1="34582" x2="4167" y2="34582"/>
                        <a14:foregroundMark x1="4167" y1="34006" x2="4167" y2="34006"/>
                        <a14:foregroundMark x1="4167" y1="33429" x2="4167" y2="33429"/>
                        <a14:foregroundMark x1="6111" y1="32565" x2="6111" y2="32565"/>
                        <a14:foregroundMark x1="38611" y1="9510" x2="38611" y2="9510"/>
                        <a14:foregroundMark x1="39722" y1="10663" x2="39722" y2="10663"/>
                        <a14:foregroundMark x1="46944" y1="4323" x2="46944" y2="4323"/>
                        <a14:foregroundMark x1="48333" y1="3170" x2="48333" y2="3170"/>
                        <a14:foregroundMark x1="48611" y1="3458" x2="48611" y2="3458"/>
                        <a14:foregroundMark x1="44444" y1="14121" x2="44444" y2="14121"/>
                        <a14:foregroundMark x1="44722" y1="14409" x2="44722" y2="14409"/>
                        <a14:foregroundMark x1="46389" y1="14409" x2="46389" y2="14409"/>
                        <a14:foregroundMark x1="47500" y1="14409" x2="47500" y2="14409"/>
                        <a14:foregroundMark x1="86389" y1="55043" x2="86389" y2="55043"/>
                        <a14:foregroundMark x1="91111" y1="53890" x2="91111" y2="53890"/>
                        <a14:foregroundMark x1="91111" y1="53890" x2="91111" y2="53890"/>
                        <a14:foregroundMark x1="93056" y1="53890" x2="90000" y2="65130"/>
                        <a14:foregroundMark x1="81111" y1="46110" x2="96111" y2="69164"/>
                        <a14:foregroundMark x1="11667" y1="68588" x2="16944" y2="76369"/>
                        <a14:foregroundMark x1="7222" y1="77810" x2="18333" y2="69164"/>
                        <a14:foregroundMark x1="7500" y1="68012" x2="12778" y2="74640"/>
                        <a14:foregroundMark x1="9167" y1="66282" x2="17778" y2="63977"/>
                        <a14:foregroundMark x1="7500" y1="65994" x2="13889" y2="61671"/>
                        <a14:foregroundMark x1="5556" y1="72622" x2="5833" y2="75793"/>
                        <a14:foregroundMark x1="13056" y1="80115" x2="13056" y2="80115"/>
                        <a14:foregroundMark x1="19167" y1="83573" x2="19167" y2="83573"/>
                        <a14:foregroundMark x1="33056" y1="92219" x2="33056" y2="92219"/>
                        <a14:foregroundMark x1="57500" y1="87896" x2="57500" y2="87896"/>
                        <a14:foregroundMark x1="60278" y1="87896" x2="60278" y2="87896"/>
                        <a14:foregroundMark x1="68056" y1="91066" x2="68056" y2="91066"/>
                        <a14:foregroundMark x1="65000" y1="86744" x2="65000" y2="86744"/>
                        <a14:foregroundMark x1="68611" y1="86744" x2="68611" y2="86744"/>
                        <a14:foregroundMark x1="70278" y1="83862" x2="72500" y2="88761"/>
                        <a14:foregroundMark x1="63056" y1="94524" x2="60833" y2="95677"/>
                        <a14:foregroundMark x1="8056" y1="42651" x2="9444" y2="35447"/>
                        <a14:foregroundMark x1="63889" y1="93948" x2="60278" y2="96542"/>
                        <a14:foregroundMark x1="59167" y1="92219" x2="60556" y2="96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7171" y="1476882"/>
            <a:ext cx="3427755" cy="33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80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B80C-288A-CE35-3682-78388EB9A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49746DA-2762-7F3A-2982-09CE9CF051F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ECD3DE-F8EA-E526-9551-26A64291E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3D610D4-89F4-AF2B-7A4E-F4B6776AE793}"/>
              </a:ext>
            </a:extLst>
          </p:cNvPr>
          <p:cNvSpPr/>
          <p:nvPr/>
        </p:nvSpPr>
        <p:spPr>
          <a:xfrm>
            <a:off x="304865" y="623848"/>
            <a:ext cx="9230316" cy="183305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Situação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desafiadora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pela qual ja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passei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profissionalmente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.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1C2658F8-46F7-344E-2A0E-2D6757C0CE00}"/>
              </a:ext>
            </a:extLst>
          </p:cNvPr>
          <p:cNvSpPr/>
          <p:nvPr/>
        </p:nvSpPr>
        <p:spPr>
          <a:xfrm>
            <a:off x="497154" y="2459287"/>
            <a:ext cx="2176441" cy="58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ts val="2850"/>
              </a:lnSpc>
              <a:buFont typeface="Arial"/>
              <a:buChar char="•"/>
            </a:pP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COVID 19</a:t>
            </a:r>
            <a:endParaRPr lang="en-US" sz="28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383C25C8-405A-C682-B9F2-7F3727EAC88F}"/>
              </a:ext>
            </a:extLst>
          </p:cNvPr>
          <p:cNvSpPr/>
          <p:nvPr/>
        </p:nvSpPr>
        <p:spPr>
          <a:xfrm>
            <a:off x="306654" y="4577198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ts val="2850"/>
              </a:lnSpc>
              <a:buFont typeface="Arial"/>
              <a:buChar char="•"/>
            </a:pP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</a:rPr>
              <a:t>rojeto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redução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perdas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na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produção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torrado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da </a:t>
            </a:r>
            <a:r>
              <a:rPr lang="en-US" sz="28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empresa</a:t>
            </a:r>
            <a:r>
              <a:rPr lang="en-US" sz="28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86C209D-AE22-3A2F-81DD-BD3E2D58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49" t="1610" r="393" b="30196"/>
          <a:stretch>
            <a:fillRect/>
          </a:stretch>
        </p:blipFill>
        <p:spPr>
          <a:xfrm>
            <a:off x="3446930" y="2318286"/>
            <a:ext cx="2553857" cy="20061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1102AC3-27DE-5027-8BC6-30CBFBA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812" y="3839758"/>
            <a:ext cx="2743200" cy="24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1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CF11-7498-2963-4D8C-D1759AEBF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6A653-34DD-D10E-E54A-150954FF0E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D2245E-3E89-08DF-92C7-1A55FEE3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2276F9-CEFC-2495-230E-21E8B28A438D}"/>
              </a:ext>
            </a:extLst>
          </p:cNvPr>
          <p:cNvSpPr/>
          <p:nvPr/>
        </p:nvSpPr>
        <p:spPr>
          <a:xfrm>
            <a:off x="304865" y="623848"/>
            <a:ext cx="7571846" cy="183305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Informações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pessoais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3D4D301-9897-CFA9-AB5D-1CD77FB58678}"/>
              </a:ext>
            </a:extLst>
          </p:cNvPr>
          <p:cNvSpPr/>
          <p:nvPr/>
        </p:nvSpPr>
        <p:spPr>
          <a:xfrm>
            <a:off x="306654" y="3389375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Sou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uma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pessoa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que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gosta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estar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com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quem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amo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reunir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a familia para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colecionar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bons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momentos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risadas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Gosto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viajar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visitar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lugares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diferentes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sentar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no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parque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tarde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tomar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um café e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colocar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o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papo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dia.</a:t>
            </a:r>
          </a:p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Sou a que sempre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esta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disposta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lutar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correr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atras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do que for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necessário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para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ver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quem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amo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bem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feliz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aquela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 que sempre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precisarem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no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puder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vou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estar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la para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ajudar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 pitchFamily="34" charset="-122"/>
              <a:cs typeface="Noto Sans TC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Meu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caráter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valores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inegociaveis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!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/>
              <a:ea typeface="Noto Sans TC" pitchFamily="34" charset="-122"/>
              <a:cs typeface="Noto Sans TC" pitchFamily="34" charset="-120"/>
            </a:endParaRPr>
          </a:p>
          <a:p>
            <a:pPr algn="just">
              <a:lnSpc>
                <a:spcPts val="2850"/>
              </a:lnSpc>
            </a:pP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BD2A3B-9D64-D826-14C2-7103DFDA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7" t="23695" r="12721" b="33619"/>
          <a:stretch>
            <a:fillRect/>
          </a:stretch>
        </p:blipFill>
        <p:spPr>
          <a:xfrm rot="21360000">
            <a:off x="7851164" y="427723"/>
            <a:ext cx="2911772" cy="32881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8ABEC737-0841-4879-8BFD-77AEF25E4F3D}"/>
              </a:ext>
            </a:extLst>
          </p:cNvPr>
          <p:cNvSpPr/>
          <p:nvPr/>
        </p:nvSpPr>
        <p:spPr>
          <a:xfrm>
            <a:off x="302172" y="1715215"/>
            <a:ext cx="6849294" cy="17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Essa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foto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resume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por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quem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eu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corro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atrás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de ser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uma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pessoa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melhor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todos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dias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minha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familia!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Eles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quem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me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apoiam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me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incentivam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e sempre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estão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comigo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independente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 da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situação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TC" pitchFamily="34" charset="0"/>
              <a:ea typeface="Noto Sans TC"/>
              <a:cs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41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7BCAD18-D95C-0C48-EA76-25712252C957}"/>
              </a:ext>
            </a:extLst>
          </p:cNvPr>
          <p:cNvSpPr/>
          <p:nvPr/>
        </p:nvSpPr>
        <p:spPr>
          <a:xfrm>
            <a:off x="293659" y="556613"/>
            <a:ext cx="7571846" cy="183305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Motivações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  para a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vaga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Sora Medium"/>
              <a:cs typeface="Calibri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F402AA6B-821F-1D4E-5D05-1836F11A1BDC}"/>
              </a:ext>
            </a:extLst>
          </p:cNvPr>
          <p:cNvSpPr/>
          <p:nvPr/>
        </p:nvSpPr>
        <p:spPr>
          <a:xfrm>
            <a:off x="250625" y="1686080"/>
            <a:ext cx="11432499" cy="167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/>
              <a:buChar char="•"/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Noto Sans TC"/>
                <a:cs typeface="Calibri"/>
              </a:rPr>
              <a:t>Contribuir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desenvolvimento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indústria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paranaense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: 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Fiep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desempenha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um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papel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crucial no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fortalecimento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setor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industrial do Paraná, e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oportunidade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fazer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parte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dessa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missão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é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muito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motivadora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Acredito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minhas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habilidades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administrativas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podem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agregar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valor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significativo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às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operações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organização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</a:t>
            </a:r>
            <a:endParaRPr lang="pt-BR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Crescimento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profissional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aprendizado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contínuo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: 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Fiep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com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sua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vasta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atuação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educação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inovação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serviços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indústria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oferece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um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ambiente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propício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desenvolvimento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profissional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 Tenho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grande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interesse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aprender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sobre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diversos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setores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organização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(Sesi, Senai, IEL)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aprimorar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minhas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habilidades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um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contexto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dinâmico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desafiador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Alinhamento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com meus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valores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: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Fiep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demonstra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um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compromisso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com 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desenvolvimento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social e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inovação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valores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também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importantes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Acredito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trabalhar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uma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organização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com um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propósito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claro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impacto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positivo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é fundamental para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minha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satisfação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profissional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Oportunidade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aplicar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minhas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habilidades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: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Possuo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experiência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em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rotinas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administrativas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organização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documentos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atendimento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público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informática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,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habilidades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que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considero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essenciais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para 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função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Assistente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Administrativo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e que me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permitirão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contribuir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de forma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eficaz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desde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 o </a:t>
            </a:r>
            <a:r>
              <a:rPr lang="en-US" sz="2000" kern="15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início</a:t>
            </a:r>
            <a:r>
              <a:rPr lang="en-US" sz="2000" kern="15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Noto Sans TC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/>
            </a:endParaRPr>
          </a:p>
          <a:p>
            <a:pPr marL="342900" indent="-342900" algn="just">
              <a:lnSpc>
                <a:spcPts val="2850"/>
              </a:lnSpc>
              <a:buFont typeface="Arial"/>
              <a:buChar char="•"/>
            </a:pP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1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83BB-95D5-FDBF-D631-1A853AE2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D6E9CC-8954-F0AD-9C36-3BB23274F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7000">
                <a:schemeClr val="accent1">
                  <a:lumMod val="40000"/>
                  <a:lumOff val="60000"/>
                </a:schemeClr>
              </a:gs>
              <a:gs pos="9000">
                <a:schemeClr val="accent1">
                  <a:lumMod val="75000"/>
                </a:schemeClr>
              </a:gs>
              <a:gs pos="91000">
                <a:srgbClr val="F2F2F2"/>
              </a:gs>
              <a:gs pos="99000">
                <a:srgbClr val="F2F2F2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66876B-F8D6-21E0-FE66-A4B25CE9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6107"/>
          <a:stretch/>
        </p:blipFill>
        <p:spPr>
          <a:xfrm rot="16200000">
            <a:off x="7129462" y="1795461"/>
            <a:ext cx="6038852" cy="408622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D420995-7E51-6A6B-F487-846DD656C3A0}"/>
              </a:ext>
            </a:extLst>
          </p:cNvPr>
          <p:cNvSpPr/>
          <p:nvPr/>
        </p:nvSpPr>
        <p:spPr>
          <a:xfrm>
            <a:off x="293659" y="556613"/>
            <a:ext cx="7571846" cy="183305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Expectativas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  para a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Sora Medium"/>
                <a:cs typeface="Calibri"/>
              </a:rPr>
              <a:t>vaga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Sora Medium"/>
              <a:cs typeface="Calibri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3C52BA6-CD47-59BE-5447-F4922EC4E492}"/>
              </a:ext>
            </a:extLst>
          </p:cNvPr>
          <p:cNvSpPr/>
          <p:nvPr/>
        </p:nvSpPr>
        <p:spPr>
          <a:xfrm>
            <a:off x="250625" y="1686080"/>
            <a:ext cx="11432499" cy="167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Font typeface="Arial"/>
              <a:buChar char="•"/>
            </a:pP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Integrar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uma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equipe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colaborativa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engajada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: Espero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trabalhar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ambiente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onde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comunicação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respeito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colaboração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sejam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valores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presentes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onde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eu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possa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aprender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com meus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colegas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contribuir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com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minhas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próprias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experiências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 sz="2000" kern="15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Desempenhar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papel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relevante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nas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atividades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administrativas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: Tenho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expectativa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ser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ponto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apoio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eficiente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para as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diversas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áreas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organização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contribuindo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para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organização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fluxo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informações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otimização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dos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processos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administrativos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Ter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oportunidades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desenvolvimento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: Almejo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receber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feedback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construtivo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ter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acesso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treinamentos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capacitações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que me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permitam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aprimorar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minhas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habilidades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crescer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profissionalmente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dentro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Fiep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 dirty="0"/>
          </a:p>
          <a:p>
            <a:pPr algn="just">
              <a:buFont typeface="Arial"/>
              <a:buChar char="•"/>
            </a:pP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Contribuir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para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ambiente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trabalho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positivo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: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Desejo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fazer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parte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uma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cultura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organizacional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que valorize 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bem-estar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dos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colaboradores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promova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ambiente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trabalho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respeitoso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motivador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endParaRPr lang="en-US" sz="2000" kern="15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resumo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estou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motivado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pela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oportunidade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contribuir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para 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sucesso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do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Fiep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da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indústria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paranaense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minhas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expectativas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se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concentram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em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um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ambiente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trabalho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colaborativo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com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oportunidades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aprendizado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e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crescimento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profissional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,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onde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minhas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habilidades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administrativas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possam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ser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aplicadas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 de forma </a:t>
            </a:r>
            <a:r>
              <a:rPr lang="en-US" sz="2000" kern="15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significativa</a:t>
            </a:r>
            <a:r>
              <a:rPr lang="en-US" sz="2000" kern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lnSpc>
                <a:spcPts val="2850"/>
              </a:lnSpc>
              <a:buFont typeface="Arial"/>
              <a:buChar char="•"/>
            </a:pPr>
            <a:endParaRPr lang="en-US" sz="2000" kern="1500" dirty="0">
              <a:solidFill>
                <a:srgbClr val="222A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Noto Sans TC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306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166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354</cp:revision>
  <dcterms:created xsi:type="dcterms:W3CDTF">2025-05-14T11:25:53Z</dcterms:created>
  <dcterms:modified xsi:type="dcterms:W3CDTF">2025-05-18T23:38:00Z</dcterms:modified>
</cp:coreProperties>
</file>